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 varScale="1">
        <p:scale>
          <a:sx n="60" d="100"/>
          <a:sy n="60" d="100"/>
        </p:scale>
        <p:origin x="3114" y="60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15/01/2025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730750" y="8794115"/>
            <a:ext cx="4114800" cy="13639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ISCRITTI AI CORSI DI DOTTORATO DI RICERCA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29" name="Segnaposto testo 28"/>
          <p:cNvSpPr>
            <a:spLocks noGrp="1"/>
          </p:cNvSpPr>
          <p:nvPr>
            <p:ph type="body" idx="10"/>
          </p:nvPr>
        </p:nvSpPr>
        <p:spPr>
          <a:xfrm>
            <a:off x="4629785" y="10593705"/>
            <a:ext cx="4300855" cy="554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40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30" name="Segnaposto testo 29"/>
          <p:cNvSpPr>
            <a:spLocks noGrp="1"/>
          </p:cNvSpPr>
          <p:nvPr>
            <p:ph type="body" idx="10"/>
          </p:nvPr>
        </p:nvSpPr>
        <p:spPr>
          <a:xfrm>
            <a:off x="5386070" y="11917045"/>
            <a:ext cx="278574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5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31" name="Segnaposto testo 30"/>
          <p:cNvSpPr>
            <a:spLocks noGrp="1"/>
          </p:cNvSpPr>
          <p:nvPr>
            <p:ph type="body" idx="10"/>
          </p:nvPr>
        </p:nvSpPr>
        <p:spPr>
          <a:xfrm>
            <a:off x="5218430" y="12245975"/>
            <a:ext cx="312991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36650" y="8434070"/>
            <a:ext cx="935990" cy="89281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6155690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r>
              <a:rPr lang="it-IT" sz="4350" spc="-245">
                <a:solidFill>
                  <a:srgbClr val="000000"/>
                </a:solidFill>
                <a:latin typeface="Courier New" panose="22635452340000000000" pitchFamily="3"/>
              </a:rPr>
              <a:t>MANFRINI Leonardo </a:t>
            </a: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30"/>
              </a:spcAft>
            </a:pPr>
            <a:r>
              <a:rPr lang="it-IT" sz="4350" spc="-90">
                <a:solidFill>
                  <a:srgbClr val="000000"/>
                </a:solidFill>
                <a:latin typeface="Courier New" panose="22635452340000000000" pitchFamily="3"/>
              </a:rPr>
              <a:t>MONACO Dario </a:t>
            </a: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96975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18670"/>
              </a:spcAft>
            </a:pPr>
            <a:r>
              <a:rPr lang="it-IT" sz="4350" spc="-55">
                <a:solidFill>
                  <a:srgbClr val="000000"/>
                </a:solidFill>
                <a:latin typeface="Courier New" panose="22635452340000000000" pitchFamily="3"/>
              </a:rPr>
              <a:t>MONTALBANO Giuseppe </a:t>
            </a: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9590" y="11806555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8677026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27" name="Image.jpg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001124" cy="126160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572570" y="8892282"/>
            <a:ext cx="4320480" cy="370770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 ELEZIONE DI UN COMPONENTE DEL CNSU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IN RAPPRESENTANZA DEGLI ISCRITTI AI CORSI DI DOTTORATO DI RICERCA DEL VECCHIO E NUOVO ORDINAMENTO </a:t>
            </a: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DI………</a:t>
            </a:r>
            <a:r>
              <a:rPr kumimoji="0" lang="it-IT" sz="140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…………….………..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Sede di…………….………………………….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Seggio N°…………………………………….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1600" b="1" kern="12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ts val="2500"/>
              </a:lnSpc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190308" y="775203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828154" y="11772602"/>
            <a:ext cx="255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+mj-lt"/>
              </a:rPr>
              <a:t> Allegato 2.3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16186" y="8460234"/>
            <a:ext cx="956454" cy="866646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5678819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/>
          </a:bodyPr>
          <a:lstStyle/>
          <a:p>
            <a:pPr algn="l">
              <a:lnSpc>
                <a:spcPts val="4100"/>
              </a:lnSpc>
              <a:spcAft>
                <a:spcPts val="475"/>
              </a:spcAft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dottorando)</a:t>
            </a:r>
          </a:p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endParaRPr lang="it-IT" sz="4350" spc="-245" dirty="0">
              <a:solidFill>
                <a:srgbClr val="FF0000"/>
              </a:solidFill>
              <a:latin typeface="Courier New" panose="22635452340000000000" pitchFamily="3"/>
            </a:endParaRP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/>
          </a:bodyPr>
          <a:lstStyle/>
          <a:p>
            <a:r>
              <a:rPr kumimoji="0" lang="it-IT" sz="1400" i="0" u="none" strike="noStrike" kern="0" cap="none" spc="-8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dottorando)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0" cmpd="sng">
            <a:noFill/>
            <a:prstDash val="solid"/>
          </a:ln>
        </p:spPr>
        <p:txBody>
          <a:bodyPr vert="horz" lIns="0" tIns="1196975" rIns="0" bIns="0" anchor="t"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ts val="4100"/>
              </a:lnSpc>
              <a:spcBef>
                <a:spcPts val="0"/>
              </a:spcBef>
              <a:spcAft>
                <a:spcPts val="475"/>
              </a:spcAft>
              <a:buClrTx/>
              <a:buSzTx/>
              <a:buFontTx/>
              <a:buNone/>
              <a:tabLst/>
              <a:defRPr/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</a:t>
            </a:r>
            <a:r>
              <a:rPr lang="it-IT" sz="1400" spc="-85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candidato dottorando)</a:t>
            </a:r>
            <a:endParaRPr lang="it-IT" sz="1400" spc="-85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0402" y="11250662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95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1400" b="1" i="1" spc="-30" dirty="0">
                <a:solidFill>
                  <a:schemeClr val="tx1"/>
                </a:solidFill>
                <a:latin typeface="Courier New" panose="22635452340000000000" pitchFamily="3"/>
              </a:rPr>
              <a:t>Primo lembo da piegare </a:t>
            </a:r>
          </a:p>
        </p:txBody>
      </p:sp>
      <p:cxnSp>
        <p:nvCxnSpPr>
          <p:cNvPr id="44" name="Connettore 1 43"/>
          <p:cNvCxnSpPr/>
          <p:nvPr/>
        </p:nvCxnSpPr>
        <p:spPr>
          <a:xfrm>
            <a:off x="2255520" y="5763895"/>
            <a:ext cx="5701426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5" name="Connettore 1 44"/>
          <p:cNvCxnSpPr/>
          <p:nvPr/>
        </p:nvCxnSpPr>
        <p:spPr>
          <a:xfrm>
            <a:off x="2255520" y="7705090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6" name="Connettore 1 45"/>
          <p:cNvCxnSpPr/>
          <p:nvPr/>
        </p:nvCxnSpPr>
        <p:spPr>
          <a:xfrm>
            <a:off x="2255520" y="9506585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619988" y="11052522"/>
            <a:ext cx="271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>
                <a:latin typeface="+mj-lt"/>
              </a:rPr>
              <a:t>Allegato 2.3</a:t>
            </a:r>
            <a:endParaRPr lang="it-IT" sz="2400" b="1" dirty="0">
              <a:latin typeface="+mj-lt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84138" y="683370"/>
            <a:ext cx="176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SCHEDA CELESTE</a:t>
            </a:r>
          </a:p>
          <a:p>
            <a:r>
              <a:rPr lang="it-IT" i="1" dirty="0"/>
              <a:t>(lato interno)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82</Words>
  <Application>Microsoft Office PowerPoint</Application>
  <PresentationFormat>Personalizzato</PresentationFormat>
  <Paragraphs>34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Moretta Michele</cp:lastModifiedBy>
  <cp:revision>81</cp:revision>
  <cp:lastPrinted>2019-04-08T14:35:36Z</cp:lastPrinted>
  <dcterms:modified xsi:type="dcterms:W3CDTF">2025-01-15T15:45:30Z</dcterms:modified>
</cp:coreProperties>
</file>